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</p:sldIdLst>
  <p:sldSz cx="8120063" cy="10826750" type="B4ISO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747B"/>
    <a:srgbClr val="F15922"/>
    <a:srgbClr val="B4BDC4"/>
    <a:srgbClr val="657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1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6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91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9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7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0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28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71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94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C104-E8EA-4285-A41E-C87E6E9E8647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4A9F-5AE3-4166-A475-EF87227747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https://www.santehnica.ru/files/images/resized/products/1/5/1593340-159334.318x35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857" y="2991582"/>
            <a:ext cx="1823446" cy="21606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621792" y="2271678"/>
            <a:ext cx="5832047" cy="4033723"/>
          </a:xfrm>
          <a:prstGeom prst="round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939" tIns="49970" rIns="99939" bIns="499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223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0288" y="-165838"/>
            <a:ext cx="6167711" cy="1922269"/>
          </a:xfrm>
        </p:spPr>
        <p:txBody>
          <a:bodyPr>
            <a:normAutofit/>
          </a:bodyPr>
          <a:lstStyle/>
          <a:p>
            <a:pPr algn="l"/>
            <a: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Кировский </a:t>
            </a:r>
            <a:r>
              <a:rPr lang="ru-RU" sz="2623" b="1" dirty="0" smtClean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филиал ПАО </a:t>
            </a:r>
            <a: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«Т </a:t>
            </a:r>
            <a:r>
              <a:rPr lang="ru-RU" sz="2623" b="1" dirty="0" smtClean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Плюс»</a:t>
            </a:r>
            <a: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623" b="1" dirty="0" smtClean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заинтересован </a:t>
            </a:r>
            <a: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в привлечении в отрасль молодых перспективных </a:t>
            </a:r>
            <a:r>
              <a:rPr lang="ru-RU" sz="2623" b="1" dirty="0" smtClean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специалистов</a:t>
            </a:r>
            <a: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623" b="1" dirty="0">
              <a:solidFill>
                <a:srgbClr val="F15922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310694"/>
            <a:ext cx="7774304" cy="199389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65747B"/>
                </a:solidFill>
              </a:rPr>
              <a:t/>
            </a:r>
            <a:br>
              <a:rPr lang="ru-RU" sz="2000" b="1" dirty="0" smtClean="0">
                <a:solidFill>
                  <a:srgbClr val="65747B"/>
                </a:solidFill>
              </a:rPr>
            </a:br>
            <a:r>
              <a:rPr lang="ru-RU" sz="2000" b="1" dirty="0" smtClean="0">
                <a:solidFill>
                  <a:srgbClr val="65747B"/>
                </a:solidFill>
              </a:rPr>
              <a:t>Мы </a:t>
            </a:r>
            <a:r>
              <a:rPr lang="ru-RU" sz="2000" b="1" dirty="0">
                <a:solidFill>
                  <a:srgbClr val="65747B"/>
                </a:solidFill>
              </a:rPr>
              <a:t>предлагаем </a:t>
            </a:r>
            <a:r>
              <a:rPr lang="ru-RU" sz="2000" b="1" dirty="0" smtClean="0">
                <a:solidFill>
                  <a:srgbClr val="65747B"/>
                </a:solidFill>
              </a:rPr>
              <a:t> </a:t>
            </a:r>
            <a:r>
              <a:rPr lang="ru-RU" sz="2000" b="1" dirty="0">
                <a:solidFill>
                  <a:srgbClr val="65747B"/>
                </a:solidFill>
              </a:rPr>
              <a:t>возможность обучения по целевым </a:t>
            </a:r>
            <a:r>
              <a:rPr lang="ru-RU" sz="2000" b="1" dirty="0" smtClean="0">
                <a:solidFill>
                  <a:srgbClr val="65747B"/>
                </a:solidFill>
              </a:rPr>
              <a:t>договорам</a:t>
            </a:r>
            <a:r>
              <a:rPr lang="ru-RU" sz="2000" dirty="0">
                <a:solidFill>
                  <a:srgbClr val="65747B"/>
                </a:solidFill>
              </a:rPr>
              <a:t/>
            </a:r>
            <a:br>
              <a:rPr lang="ru-RU" sz="2000" dirty="0">
                <a:solidFill>
                  <a:srgbClr val="65747B"/>
                </a:solidFill>
              </a:rPr>
            </a:br>
            <a:endParaRPr lang="ru-RU" sz="2000" dirty="0">
              <a:solidFill>
                <a:srgbClr val="65747B"/>
              </a:solidFill>
            </a:endParaRPr>
          </a:p>
        </p:txBody>
      </p:sp>
      <p:pic>
        <p:nvPicPr>
          <p:cNvPr id="1026" name="Picture 2" descr="https://gidr1.ru/api/storage/media/3336a065-4ea2-49a8-b560-c20fc68ac52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300" y="497324"/>
            <a:ext cx="898560" cy="54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621792" y="2224967"/>
            <a:ext cx="5695064" cy="4522149"/>
          </a:xfrm>
          <a:prstGeom prst="rect">
            <a:avLst/>
          </a:prstGeom>
        </p:spPr>
        <p:txBody>
          <a:bodyPr vert="horz" lIns="99939" tIns="49970" rIns="99939" bIns="4997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Компания </a:t>
            </a:r>
            <a:r>
              <a:rPr lang="ru-RU" b="1" dirty="0">
                <a:solidFill>
                  <a:schemeClr val="bg1"/>
                </a:solidFill>
              </a:rPr>
              <a:t>готовит кадры для энергетики по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специальностям </a:t>
            </a:r>
            <a:r>
              <a:rPr lang="ru-RU" b="1" dirty="0">
                <a:solidFill>
                  <a:schemeClr val="bg1"/>
                </a:solidFill>
              </a:rPr>
              <a:t>высшего профессионального образования 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endParaRPr lang="ru-RU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инженер-теплоэнергетик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инженер-электрик</a:t>
            </a:r>
          </a:p>
          <a:p>
            <a:pPr>
              <a:lnSpc>
                <a:spcPct val="100000"/>
              </a:lnSpc>
            </a:pPr>
            <a:r>
              <a:rPr lang="ru-RU" sz="1749" b="1" dirty="0" smtClean="0">
                <a:solidFill>
                  <a:schemeClr val="bg1"/>
                </a:solidFill>
              </a:rPr>
              <a:t/>
            </a:r>
            <a:br>
              <a:rPr lang="ru-RU" sz="1749" b="1" dirty="0" smtClean="0">
                <a:solidFill>
                  <a:schemeClr val="bg1"/>
                </a:solidFill>
              </a:rPr>
            </a:br>
            <a:r>
              <a:rPr lang="ru-RU" sz="1749" b="1" dirty="0" smtClean="0">
                <a:solidFill>
                  <a:schemeClr val="bg1"/>
                </a:solidFill>
              </a:rPr>
              <a:t>  </a:t>
            </a:r>
            <a:r>
              <a:rPr lang="ru-RU" b="1" dirty="0" smtClean="0">
                <a:solidFill>
                  <a:schemeClr val="bg1"/>
                </a:solidFill>
              </a:rPr>
              <a:t>и </a:t>
            </a:r>
            <a:r>
              <a:rPr lang="ru-RU" b="1" dirty="0">
                <a:solidFill>
                  <a:schemeClr val="bg1"/>
                </a:solidFill>
              </a:rPr>
              <a:t>профессиям среднего профессионального образования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sz="2400" b="1" dirty="0" err="1" smtClean="0">
                <a:solidFill>
                  <a:schemeClr val="bg1"/>
                </a:solidFill>
              </a:rPr>
              <a:t>электрогазосварщик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электромонтер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электрослесарь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лаборант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sz="24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endParaRPr lang="ru-RU" sz="1749" b="1" dirty="0">
              <a:solidFill>
                <a:srgbClr val="657480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88249" y="6581769"/>
            <a:ext cx="8010881" cy="1343251"/>
          </a:xfrm>
          <a:prstGeom prst="rect">
            <a:avLst/>
          </a:prstGeom>
        </p:spPr>
        <p:txBody>
          <a:bodyPr vert="horz" lIns="99939" tIns="49970" rIns="99939" bIns="49970" numCol="1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5922"/>
              </a:buClr>
              <a:buSzPct val="136000"/>
            </a:pPr>
            <a:r>
              <a:rPr lang="ru-RU" sz="3200" b="1" dirty="0" smtClean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</a:t>
            </a:r>
            <a:r>
              <a:rPr lang="ru-RU" sz="3200" b="1" dirty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сотрудничаем </a:t>
            </a:r>
            <a:r>
              <a:rPr lang="ru-RU" sz="3200" b="1" dirty="0" smtClean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ведущими </a:t>
            </a:r>
            <a:br>
              <a:rPr lang="ru-RU" sz="3200" b="1" dirty="0" smtClean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65747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учебными заведениями региона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69" b="1" dirty="0">
              <a:solidFill>
                <a:srgbClr val="65747B"/>
              </a:solidFill>
            </a:endParaRPr>
          </a:p>
          <a:p>
            <a:pPr marL="499674" indent="-499674" algn="l">
              <a:buClr>
                <a:srgbClr val="F15922"/>
              </a:buClr>
              <a:buSzPct val="136000"/>
              <a:buFont typeface="Calibri" panose="020F0502020204030204" pitchFamily="34" charset="0"/>
              <a:buChar char="•"/>
            </a:pPr>
            <a:endParaRPr lang="ru-RU" sz="3169" b="1" dirty="0">
              <a:solidFill>
                <a:srgbClr val="65747B"/>
              </a:solidFill>
            </a:endParaRPr>
          </a:p>
          <a:p>
            <a:pPr algn="l">
              <a:buClr>
                <a:srgbClr val="F15922"/>
              </a:buClr>
              <a:buSzPct val="136000"/>
            </a:pPr>
            <a:endParaRPr lang="ru-RU" sz="3169" b="1" dirty="0">
              <a:solidFill>
                <a:srgbClr val="65747B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390144" y="7661389"/>
            <a:ext cx="7371591" cy="1804947"/>
          </a:xfrm>
          <a:prstGeom prst="rect">
            <a:avLst/>
          </a:prstGeom>
        </p:spPr>
        <p:txBody>
          <a:bodyPr vert="horz" lIns="99939" tIns="49970" rIns="99939" bIns="4997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2186" b="1" dirty="0" smtClean="0">
                <a:solidFill>
                  <a:srgbClr val="F15922"/>
                </a:solidFill>
              </a:rPr>
              <a:t>ПАО </a:t>
            </a:r>
            <a:r>
              <a:rPr lang="ru-RU" sz="2186" b="1" dirty="0">
                <a:solidFill>
                  <a:srgbClr val="F15922"/>
                </a:solidFill>
              </a:rPr>
              <a:t>«Т Плюс» гарантирует выплату дополнительной стипендии успешно обучающимся студентам, прохождение практики </a:t>
            </a:r>
            <a:r>
              <a:rPr lang="ru-RU" sz="2186" b="1" dirty="0" smtClean="0">
                <a:solidFill>
                  <a:srgbClr val="F15922"/>
                </a:solidFill>
              </a:rPr>
              <a:t>на предприятиях Компании и трудоустройство</a:t>
            </a:r>
            <a:endParaRPr lang="ru-RU" sz="2186" b="1" dirty="0">
              <a:solidFill>
                <a:srgbClr val="F15922"/>
              </a:solidFill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2534220" y="9402654"/>
            <a:ext cx="5585843" cy="1419670"/>
          </a:xfrm>
          <a:prstGeom prst="round2SameRect">
            <a:avLst/>
          </a:prstGeom>
          <a:solidFill>
            <a:srgbClr val="657480"/>
          </a:solidFill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939" tIns="49970" rIns="99939" bIns="499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223"/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>
            <a:off x="0" y="9402654"/>
            <a:ext cx="2917861" cy="1433767"/>
          </a:xfrm>
          <a:prstGeom prst="round2Same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939" tIns="49970" rIns="99939" bIns="499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223">
              <a:solidFill>
                <a:srgbClr val="F15922"/>
              </a:solidFill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894352" y="9941219"/>
            <a:ext cx="5621582" cy="341437"/>
          </a:xfrm>
          <a:prstGeom prst="rect">
            <a:avLst/>
          </a:prstGeom>
        </p:spPr>
        <p:txBody>
          <a:bodyPr vert="horz" lIns="99939" tIns="49970" rIns="99939" bIns="4997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749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hr.kirov@tplusgroup.ru</a:t>
            </a:r>
            <a:endParaRPr lang="ru-RU" sz="1749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1787282" y="9792450"/>
            <a:ext cx="6362077" cy="1049905"/>
          </a:xfrm>
          <a:prstGeom prst="rect">
            <a:avLst/>
          </a:prstGeom>
        </p:spPr>
        <p:txBody>
          <a:bodyPr vert="horz" lIns="99939" tIns="49970" rIns="99939" bIns="4997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1749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sz="1749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8(8332)57-45-45</a:t>
            </a:r>
          </a:p>
          <a:p>
            <a:pPr>
              <a:lnSpc>
                <a:spcPct val="100000"/>
              </a:lnSpc>
            </a:pPr>
            <a:r>
              <a:rPr lang="ru-RU" sz="1749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US" sz="1749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8(922)970-49-09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973" y="9466336"/>
            <a:ext cx="1260825" cy="126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0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с двумя скругленными соседними углами 18"/>
          <p:cNvSpPr/>
          <p:nvPr/>
        </p:nvSpPr>
        <p:spPr>
          <a:xfrm>
            <a:off x="-23626" y="9711800"/>
            <a:ext cx="8143689" cy="1118001"/>
          </a:xfrm>
          <a:prstGeom prst="round2SameRect">
            <a:avLst/>
          </a:prstGeom>
          <a:solidFill>
            <a:srgbClr val="F15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939" tIns="49970" rIns="99939" bIns="4997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2223">
              <a:solidFill>
                <a:srgbClr val="F1592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20" y="27325"/>
            <a:ext cx="7589691" cy="812699"/>
          </a:xfrm>
        </p:spPr>
        <p:txBody>
          <a:bodyPr>
            <a:normAutofit/>
          </a:bodyPr>
          <a:lstStyle/>
          <a:p>
            <a:r>
              <a:rPr lang="ru-RU" sz="2623" b="1" dirty="0" smtClean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Учебные заведения </a:t>
            </a:r>
            <a:r>
              <a:rPr lang="ru-RU" sz="2623" b="1" dirty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региона для заключения целевых договоров на </a:t>
            </a:r>
            <a:r>
              <a:rPr lang="ru-RU" sz="2623" b="1" dirty="0" smtClean="0">
                <a:solidFill>
                  <a:srgbClr val="F1592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обучение</a:t>
            </a:r>
            <a:endParaRPr lang="ru-RU" sz="2623" b="1" dirty="0">
              <a:solidFill>
                <a:srgbClr val="F15922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53369" y="7821834"/>
            <a:ext cx="7371591" cy="1804947"/>
          </a:xfrm>
          <a:prstGeom prst="rect">
            <a:avLst/>
          </a:prstGeom>
        </p:spPr>
        <p:txBody>
          <a:bodyPr vert="horz" lIns="99939" tIns="49970" rIns="99939" bIns="4997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F1592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При заключении договора ПАО «Т Плюс» гарантирует прохождение практики, выплату стипендии успешным студентам, трудоустройство. </a:t>
            </a:r>
          </a:p>
          <a:p>
            <a:r>
              <a:rPr lang="ru-RU" sz="1600" dirty="0">
                <a:ea typeface="Tahoma" panose="020B0604030504040204" pitchFamily="34" charset="0"/>
                <a:cs typeface="Tahoma" panose="020B0604030504040204" pitchFamily="34" charset="0"/>
              </a:rPr>
              <a:t>Контакты по заключению целевых договоров:</a:t>
            </a:r>
            <a:br>
              <a:rPr lang="ru-RU" sz="1600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600" dirty="0">
                <a:ea typeface="Tahoma" panose="020B0604030504040204" pitchFamily="34" charset="0"/>
                <a:cs typeface="Tahoma" panose="020B0604030504040204" pitchFamily="34" charset="0"/>
              </a:rPr>
              <a:t>Главный специалист управления привлечения, развития персонала и корпоративной </a:t>
            </a:r>
            <a:r>
              <a:rPr lang="ru-RU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культуры </a:t>
            </a:r>
          </a:p>
          <a:p>
            <a:r>
              <a:rPr lang="ru-RU" sz="2000" b="1" dirty="0">
                <a:solidFill>
                  <a:srgbClr val="65747B"/>
                </a:solidFill>
              </a:rPr>
              <a:t>Семерикова Ирина Сергеевна</a:t>
            </a:r>
            <a:endParaRPr lang="ru-RU" sz="2000" dirty="0">
              <a:solidFill>
                <a:srgbClr val="65747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186" b="1" dirty="0">
              <a:solidFill>
                <a:srgbClr val="F159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2709064" y="10048139"/>
            <a:ext cx="6017931" cy="566531"/>
          </a:xfrm>
          <a:prstGeom prst="rect">
            <a:avLst/>
          </a:prstGeom>
        </p:spPr>
        <p:txBody>
          <a:bodyPr vert="horz" lIns="99939" tIns="49970" rIns="99939" bIns="4997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bg1"/>
                </a:solidFill>
              </a:rPr>
              <a:t>Irina.Semerikova@tplusgroup.ru</a:t>
            </a:r>
          </a:p>
          <a:p>
            <a:pPr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1482213" y="9541762"/>
            <a:ext cx="5962918" cy="1737317"/>
          </a:xfrm>
          <a:prstGeom prst="rect">
            <a:avLst/>
          </a:prstGeom>
        </p:spPr>
        <p:txBody>
          <a:bodyPr vert="horz" lIns="99939" tIns="49970" rIns="99939" bIns="4997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>
                <a:solidFill>
                  <a:schemeClr val="bg1"/>
                </a:solidFill>
              </a:rPr>
              <a:t>8 (8332) </a:t>
            </a:r>
            <a:r>
              <a:rPr lang="ru-RU" sz="2200" b="1" dirty="0" smtClean="0">
                <a:solidFill>
                  <a:schemeClr val="bg1"/>
                </a:solidFill>
              </a:rPr>
              <a:t>57-45-45</a:t>
            </a:r>
          </a:p>
          <a:p>
            <a:pPr>
              <a:lnSpc>
                <a:spcPct val="100000"/>
              </a:lnSpc>
            </a:pPr>
            <a:r>
              <a:rPr lang="ru-RU" sz="22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>
                <a:solidFill>
                  <a:schemeClr val="bg1"/>
                </a:solidFill>
              </a:rPr>
              <a:t>8-922-970-49-09</a:t>
            </a:r>
            <a:r>
              <a:rPr lang="ru-RU" sz="2900" dirty="0"/>
              <a:t/>
            </a:r>
            <a:br>
              <a:rPr lang="ru-RU" sz="2900" dirty="0"/>
            </a:br>
            <a:endParaRPr lang="en-US" sz="29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129909"/>
              </p:ext>
            </p:extLst>
          </p:nvPr>
        </p:nvGraphicFramePr>
        <p:xfrm>
          <a:off x="89029" y="965057"/>
          <a:ext cx="7918377" cy="6649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8115">
                  <a:extLst>
                    <a:ext uri="{9D8B030D-6E8A-4147-A177-3AD203B41FA5}">
                      <a16:colId xmlns:a16="http://schemas.microsoft.com/office/drawing/2014/main" val="1966087828"/>
                    </a:ext>
                  </a:extLst>
                </a:gridCol>
                <a:gridCol w="2446988">
                  <a:extLst>
                    <a:ext uri="{9D8B030D-6E8A-4147-A177-3AD203B41FA5}">
                      <a16:colId xmlns:a16="http://schemas.microsoft.com/office/drawing/2014/main" val="3454988653"/>
                    </a:ext>
                  </a:extLst>
                </a:gridCol>
                <a:gridCol w="2173274">
                  <a:extLst>
                    <a:ext uri="{9D8B030D-6E8A-4147-A177-3AD203B41FA5}">
                      <a16:colId xmlns:a16="http://schemas.microsoft.com/office/drawing/2014/main" val="1598527708"/>
                    </a:ext>
                  </a:extLst>
                </a:gridCol>
              </a:tblGrid>
              <a:tr h="34483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ГОУ ВПО «Вятский государственный университет»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0751242"/>
                  </a:ext>
                </a:extLst>
              </a:tr>
              <a:tr h="734096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13.03.01 Теплоэнергетика и теплотехника, Электроэнергетика и электротехника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Инженер-теплоэнергетик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инженер-электроэнергетик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Бакалавриат</a:t>
                      </a:r>
                      <a:r>
                        <a:rPr lang="ru-RU" sz="1400" dirty="0" smtClean="0"/>
                        <a:t> – 4 года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306447"/>
                  </a:ext>
                </a:extLst>
              </a:tr>
              <a:tr h="365438">
                <a:tc gridSpan="3">
                  <a:txBody>
                    <a:bodyPr/>
                    <a:lstStyle/>
                    <a:p>
                      <a:pPr marL="0" marR="0" lvl="0" indent="0" algn="ctr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КОГПОАУ «Вятский электромашиностроительный техникум»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975056"/>
                  </a:ext>
                </a:extLst>
              </a:tr>
              <a:tr h="73409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effectLst/>
                        </a:rPr>
                        <a:t>13.02.01 Техническая эксплуатация  и обслуживание электрического и электромеханического оборудования по отраслям</a:t>
                      </a:r>
                      <a:endParaRPr lang="ru-RU" sz="1598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Техник-электрик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</a:rPr>
                        <a:t>Срок обучения - </a:t>
                      </a:r>
                      <a:r>
                        <a:rPr lang="ru-RU" sz="1598" kern="1200" dirty="0" smtClean="0">
                          <a:effectLst/>
                        </a:rPr>
                        <a:t>3 г 10 м, на базе 9 классов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272718"/>
                  </a:ext>
                </a:extLst>
              </a:tr>
              <a:tr h="734096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13.01.10 </a:t>
                      </a:r>
                      <a:br>
                        <a:rPr lang="ru-RU" sz="1600" kern="1200" dirty="0" smtClean="0">
                          <a:effectLst/>
                        </a:rPr>
                      </a:br>
                      <a:r>
                        <a:rPr lang="ru-RU" sz="1600" kern="1200" dirty="0" smtClean="0">
                          <a:effectLst/>
                        </a:rPr>
                        <a:t>Электромонтер по ремонту и обслуживанию электрооборудования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Электромонтер 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Срок обучения - </a:t>
                      </a:r>
                      <a:r>
                        <a:rPr lang="ru-RU" sz="1598" kern="1200" dirty="0" smtClean="0">
                          <a:effectLst/>
                        </a:rPr>
                        <a:t>1 г 10 м, на базе 9 классов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681508"/>
                  </a:ext>
                </a:extLst>
              </a:tr>
              <a:tr h="734096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</a:rPr>
                        <a:t>15.01.05</a:t>
                      </a:r>
                      <a:br>
                        <a:rPr lang="ru-RU" sz="1600" kern="1200" dirty="0" smtClean="0">
                          <a:effectLst/>
                        </a:rPr>
                      </a:br>
                      <a:r>
                        <a:rPr lang="ru-RU" sz="1600" kern="1200" dirty="0" smtClean="0">
                          <a:effectLst/>
                        </a:rPr>
                        <a:t>Сварщик (ручной и частично механизированной сварки)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</a:rPr>
                        <a:t>Электрогазосварщик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Срок обучения - </a:t>
                      </a:r>
                      <a:r>
                        <a:rPr lang="ru-RU" sz="1598" kern="1200" dirty="0" smtClean="0">
                          <a:effectLst/>
                        </a:rPr>
                        <a:t>1 г 10 м, на базе 9 классов</a:t>
                      </a:r>
                      <a:endParaRPr lang="ru-RU" sz="1400" kern="120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334164"/>
                  </a:ext>
                </a:extLst>
              </a:tr>
              <a:tr h="31521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65747B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КОГПОБУ «Кировский авиационный техникум»</a:t>
                      </a:r>
                      <a:endParaRPr lang="ru-RU" b="1" dirty="0">
                        <a:solidFill>
                          <a:srgbClr val="65747B"/>
                        </a:solidFill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23197"/>
                  </a:ext>
                </a:extLst>
              </a:tr>
              <a:tr h="734096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13.02.01 </a:t>
                      </a:r>
                      <a:br>
                        <a:rPr lang="ru-RU" sz="1400" kern="1200" dirty="0" smtClean="0">
                          <a:effectLst/>
                        </a:rPr>
                      </a:br>
                      <a:r>
                        <a:rPr lang="ru-RU" sz="1400" kern="1200" dirty="0" smtClean="0">
                          <a:effectLst/>
                        </a:rPr>
                        <a:t>Техническая эксплуатация  и обслуживание электрического и электромеханического оборудования по отраслям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</a:rPr>
                        <a:t>Техник-электрик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Срок обучения -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effectLst/>
                        </a:rPr>
                        <a:t>3 г 10 м, на базе 9 классов</a:t>
                      </a:r>
                      <a:endParaRPr lang="ru-RU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401564"/>
                  </a:ext>
                </a:extLst>
              </a:tr>
              <a:tr h="734096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Технология аналитического контроля химических соединений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Техник </a:t>
                      </a:r>
                      <a:endParaRPr lang="ru-RU" sz="1400" dirty="0" smtClean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Срок обучения -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г 10 м, на базе 9 классов</a:t>
                      </a:r>
                      <a:endParaRPr lang="ru-RU" sz="1200" dirty="0" smtClean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96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816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</TotalTime>
  <Words>297</Words>
  <Application>Microsoft Office PowerPoint</Application>
  <PresentationFormat>B4 (ISO) (250x353 мм)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Тема Office</vt:lpstr>
      <vt:lpstr>Кировский филиал ПАО «Т Плюс» заинтересован в привлечении в отрасль молодых перспективных специалистов </vt:lpstr>
      <vt:lpstr>Учебные заведения региона для заключения целевых договоров на обучение</vt:lpstr>
    </vt:vector>
  </TitlesOfParts>
  <Company>T Plus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Макеева Екатерина Денисовна</dc:creator>
  <cp:lastModifiedBy>Семерикова Ирина Сергеевна</cp:lastModifiedBy>
  <cp:revision>40</cp:revision>
  <cp:lastPrinted>2023-11-30T11:55:05Z</cp:lastPrinted>
  <dcterms:created xsi:type="dcterms:W3CDTF">2023-11-29T11:56:04Z</dcterms:created>
  <dcterms:modified xsi:type="dcterms:W3CDTF">2023-12-26T08:09:23Z</dcterms:modified>
</cp:coreProperties>
</file>